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7" d="100"/>
          <a:sy n="27" d="100"/>
        </p:scale>
        <p:origin x="1872" y="28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11/7/19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19730"/>
            <a:chOff x="-79000" y="0"/>
            <a:chExt cx="43161644" cy="314197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118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006263F-BA9C-7943-9F44-9EB9AAAD94AE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1661109" y="30172852"/>
            <a:ext cx="9514891" cy="133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William Suckow</cp:lastModifiedBy>
  <cp:revision>8</cp:revision>
  <cp:lastPrinted>2014-10-01T19:43:12Z</cp:lastPrinted>
  <dcterms:created xsi:type="dcterms:W3CDTF">2019-09-13T00:07:06Z</dcterms:created>
  <dcterms:modified xsi:type="dcterms:W3CDTF">2019-11-07T22:26:55Z</dcterms:modified>
</cp:coreProperties>
</file>